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8221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0500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5190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093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32482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6147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3431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530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9455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7617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90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947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501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1859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5401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9301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8CF17-E6BF-4482-B6D7-ADE4F5D5DCB1}" type="datetimeFigureOut">
              <a:rPr lang="ru-RU" smtClean="0"/>
              <a:t>21.10.2021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6C1D01D-4A15-429D-87F0-004793D0A0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087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670048" y="1847088"/>
            <a:ext cx="5808426" cy="3145536"/>
          </a:xfrm>
        </p:spPr>
        <p:txBody>
          <a:bodyPr/>
          <a:lstStyle/>
          <a:p>
            <a:pPr algn="ctr"/>
            <a:r>
              <a:rPr lang="en-US" dirty="0" smtClean="0"/>
              <a:t>Car rental system</a:t>
            </a:r>
            <a:br>
              <a:rPr lang="en-US" dirty="0" smtClean="0"/>
            </a:br>
            <a:r>
              <a:rPr lang="en-US" b="1" dirty="0" smtClean="0"/>
              <a:t>GETCAR</a:t>
            </a:r>
            <a:r>
              <a:rPr lang="ru-RU" b="1" dirty="0" smtClean="0"/>
              <a:t/>
            </a:r>
            <a:br>
              <a:rPr lang="ru-RU" b="1" dirty="0" smtClean="0"/>
            </a:br>
            <a:endParaRPr lang="ru-RU" b="1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233671" y="6510569"/>
            <a:ext cx="2681179" cy="347431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Syrym</a:t>
            </a:r>
            <a:r>
              <a:rPr lang="en-US" dirty="0" smtClean="0"/>
              <a:t> </a:t>
            </a:r>
            <a:r>
              <a:rPr lang="en-US" dirty="0" err="1" smtClean="0"/>
              <a:t>Shotan</a:t>
            </a:r>
            <a:r>
              <a:rPr lang="en-US" dirty="0" smtClean="0"/>
              <a:t> ITSE-1907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900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5852" y="667512"/>
            <a:ext cx="8907451" cy="537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44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95238" y="2859024"/>
            <a:ext cx="7524834" cy="1118616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Thanks for your </a:t>
            </a:r>
            <a:r>
              <a:rPr lang="en-US" sz="4800" dirty="0" smtClean="0"/>
              <a:t>attention</a:t>
            </a:r>
            <a:r>
              <a:rPr lang="ru-RU" sz="4800" dirty="0" smtClean="0"/>
              <a:t>!</a:t>
            </a:r>
            <a:endParaRPr lang="ru-RU" sz="48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4398527" y="6380726"/>
            <a:ext cx="26484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Shotan</a:t>
            </a:r>
            <a:r>
              <a:rPr lang="en-US" dirty="0" smtClean="0"/>
              <a:t> </a:t>
            </a:r>
            <a:r>
              <a:rPr lang="en-US" dirty="0" err="1" smtClean="0"/>
              <a:t>Syrym</a:t>
            </a:r>
            <a:r>
              <a:rPr lang="en-US" dirty="0" smtClean="0"/>
              <a:t> ITSE-1907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9076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325881"/>
            <a:ext cx="8596668" cy="4715482"/>
          </a:xfrm>
        </p:spPr>
        <p:txBody>
          <a:bodyPr/>
          <a:lstStyle/>
          <a:p>
            <a:r>
              <a:rPr lang="en-US" dirty="0" smtClean="0"/>
              <a:t>Review</a:t>
            </a:r>
          </a:p>
          <a:p>
            <a:r>
              <a:rPr lang="en-US" dirty="0" smtClean="0"/>
              <a:t>Problem analysis</a:t>
            </a:r>
          </a:p>
          <a:p>
            <a:r>
              <a:rPr lang="en-US" dirty="0" smtClean="0"/>
              <a:t>Project objective</a:t>
            </a:r>
          </a:p>
          <a:p>
            <a:r>
              <a:rPr lang="en-US" dirty="0" smtClean="0"/>
              <a:t>Target </a:t>
            </a:r>
            <a:r>
              <a:rPr lang="en-US" dirty="0"/>
              <a:t>audience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308" y="2898648"/>
            <a:ext cx="5738694" cy="280338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118" y="2646681"/>
            <a:ext cx="682380" cy="68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669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264920" y="1418952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GETCAR</a:t>
            </a:r>
            <a:endParaRPr lang="ru-RU" sz="48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39857" y="609600"/>
            <a:ext cx="5225785" cy="293950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264920" y="3867235"/>
            <a:ext cx="671779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car rental project is a website where you can search for a car for rent in Almaty.</a:t>
            </a:r>
          </a:p>
          <a:p>
            <a:r>
              <a:rPr lang="en-US" dirty="0" smtClean="0"/>
              <a:t>Car rental system is the most profitable way to travel without a personal car. This service will help you save money on city trips. You do not need to look for a taxi or order a taxi to transport things or go somewhere. Thus, car rental is unpretentious in any city.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309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analysis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en-US" dirty="0"/>
              <a:t>There are few such </a:t>
            </a:r>
            <a:r>
              <a:rPr lang="en-US" dirty="0" smtClean="0"/>
              <a:t>services</a:t>
            </a:r>
            <a:endParaRPr lang="ru-RU" dirty="0" smtClean="0"/>
          </a:p>
          <a:p>
            <a:pPr>
              <a:lnSpc>
                <a:spcPct val="250000"/>
              </a:lnSpc>
            </a:pPr>
            <a:r>
              <a:rPr lang="en-US" dirty="0" smtClean="0"/>
              <a:t>Incomprehensible </a:t>
            </a:r>
            <a:r>
              <a:rPr lang="en-US" dirty="0"/>
              <a:t>and inconvenient </a:t>
            </a:r>
            <a:r>
              <a:rPr lang="en-US" dirty="0" smtClean="0"/>
              <a:t>interface</a:t>
            </a:r>
            <a:endParaRPr lang="ru-RU" dirty="0" smtClean="0"/>
          </a:p>
          <a:p>
            <a:pPr>
              <a:lnSpc>
                <a:spcPct val="250000"/>
              </a:lnSpc>
            </a:pPr>
            <a:r>
              <a:rPr lang="en-US" dirty="0" smtClean="0"/>
              <a:t>Without </a:t>
            </a:r>
            <a:r>
              <a:rPr lang="en-US" dirty="0"/>
              <a:t>the possibility of </a:t>
            </a:r>
            <a:r>
              <a:rPr lang="en-US" dirty="0" smtClean="0"/>
              <a:t>registration</a:t>
            </a:r>
            <a:endParaRPr lang="ru-RU" dirty="0" smtClean="0"/>
          </a:p>
          <a:p>
            <a:pPr>
              <a:lnSpc>
                <a:spcPct val="250000"/>
              </a:lnSpc>
            </a:pPr>
            <a:r>
              <a:rPr lang="en-US" dirty="0" smtClean="0"/>
              <a:t>It </a:t>
            </a:r>
            <a:r>
              <a:rPr lang="en-US" dirty="0"/>
              <a:t>will take too much time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75" y="4587417"/>
            <a:ext cx="4033810" cy="198539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3902" y="2572752"/>
            <a:ext cx="3925292" cy="2340078"/>
          </a:xfrm>
          <a:prstGeom prst="rect">
            <a:avLst/>
          </a:prstGeom>
        </p:spPr>
      </p:pic>
      <p:pic>
        <p:nvPicPr>
          <p:cNvPr id="1028" name="Picture 4" descr="https://thomasdigital.com/wp-content/uploads/2019/11/c-garfiel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8598" y="1444220"/>
            <a:ext cx="3800221" cy="1602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0365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2742" y="1657669"/>
            <a:ext cx="8596668" cy="3880773"/>
          </a:xfrm>
        </p:spPr>
        <p:txBody>
          <a:bodyPr/>
          <a:lstStyle/>
          <a:p>
            <a:r>
              <a:rPr lang="en-US" dirty="0"/>
              <a:t>Help renters decide on the </a:t>
            </a:r>
            <a:r>
              <a:rPr lang="en-US" dirty="0" smtClean="0"/>
              <a:t>price</a:t>
            </a:r>
            <a:endParaRPr lang="ru-RU" dirty="0" smtClean="0"/>
          </a:p>
          <a:p>
            <a:r>
              <a:rPr lang="en-US" dirty="0" smtClean="0"/>
              <a:t>Help </a:t>
            </a:r>
            <a:r>
              <a:rPr lang="en-US" dirty="0"/>
              <a:t>pick up a </a:t>
            </a:r>
            <a:r>
              <a:rPr lang="en-US" dirty="0" smtClean="0"/>
              <a:t>car</a:t>
            </a:r>
            <a:endParaRPr lang="ru-RU" dirty="0" smtClean="0"/>
          </a:p>
          <a:p>
            <a:r>
              <a:rPr lang="en-US" dirty="0" smtClean="0"/>
              <a:t>Provide </a:t>
            </a:r>
            <a:r>
              <a:rPr lang="en-US" dirty="0"/>
              <a:t>the opportunity to </a:t>
            </a:r>
            <a:r>
              <a:rPr lang="en-US" dirty="0" smtClean="0"/>
              <a:t>book</a:t>
            </a:r>
            <a:endParaRPr lang="ru-RU" dirty="0" smtClean="0"/>
          </a:p>
          <a:p>
            <a:r>
              <a:rPr lang="en-US" dirty="0" smtClean="0"/>
              <a:t>Possibility </a:t>
            </a:r>
            <a:r>
              <a:rPr lang="en-US" dirty="0"/>
              <a:t>of registration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240" y="3598055"/>
            <a:ext cx="7921752" cy="2962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681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relevance</a:t>
            </a:r>
            <a:endParaRPr lang="ru-RU" dirty="0"/>
          </a:p>
        </p:txBody>
      </p:sp>
      <p:pic>
        <p:nvPicPr>
          <p:cNvPr id="2050" name="Picture 2" descr="https://ridertrip.ru/wp-content/uploads/2021/02/c9ce4a168ce7a0867c3baa37d06333fc-1.jpe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896" y="2807338"/>
            <a:ext cx="5054954" cy="3369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4182" y="1621093"/>
            <a:ext cx="8596668" cy="3880773"/>
          </a:xfrm>
        </p:spPr>
        <p:txBody>
          <a:bodyPr/>
          <a:lstStyle/>
          <a:p>
            <a:r>
              <a:rPr lang="en-US" dirty="0"/>
              <a:t>Here you can choose the necessary car model for all occasions. If you value an increased level of comfort, or prefer reasonable savings - we will be happy to offer you exactly what you need. Among other things, our company offers car rental in Almaty without a driver, which is an extremely convenient solution for those who like to drive a car for their own pleasure. Our goal is your comfort and safety in any situation!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7268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9383" y="180342"/>
            <a:ext cx="8596312" cy="155085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184" y="1810560"/>
            <a:ext cx="6888480" cy="278146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5626" y="4352545"/>
            <a:ext cx="6002502" cy="234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331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255" y="247792"/>
            <a:ext cx="8596312" cy="168703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495" y="2071352"/>
            <a:ext cx="5887999" cy="414851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9484" y="3758183"/>
            <a:ext cx="6642164" cy="278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381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3981" y="1023811"/>
            <a:ext cx="5947174" cy="480091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4487" y="3143736"/>
            <a:ext cx="4697065" cy="359872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3056" y="556927"/>
            <a:ext cx="5489448" cy="230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78004"/>
      </p:ext>
    </p:extLst>
  </p:cSld>
  <p:clrMapOvr>
    <a:masterClrMapping/>
  </p:clrMapOvr>
</p:sld>
</file>

<file path=ppt/theme/theme1.xml><?xml version="1.0" encoding="utf-8"?>
<a:theme xmlns:a="http://schemas.openxmlformats.org/drawingml/2006/main" name="Грань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Грань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рань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</TotalTime>
  <Words>226</Words>
  <Application>Microsoft Office PowerPoint</Application>
  <PresentationFormat>Широкоэкранный</PresentationFormat>
  <Paragraphs>24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Грань</vt:lpstr>
      <vt:lpstr>Car rental system GETCAR </vt:lpstr>
      <vt:lpstr>Content</vt:lpstr>
      <vt:lpstr>GETCAR</vt:lpstr>
      <vt:lpstr>Problem analysis</vt:lpstr>
      <vt:lpstr>Project objective</vt:lpstr>
      <vt:lpstr>Project relevance</vt:lpstr>
      <vt:lpstr>Презентация PowerPoint</vt:lpstr>
      <vt:lpstr>Презентация PowerPoint</vt:lpstr>
      <vt:lpstr>Презентация PowerPoint</vt:lpstr>
      <vt:lpstr>Презентация PowerPoint</vt:lpstr>
      <vt:lpstr>Thanks for your attention!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rental system</dc:title>
  <dc:creator>Админ</dc:creator>
  <cp:lastModifiedBy>Админ</cp:lastModifiedBy>
  <cp:revision>5</cp:revision>
  <dcterms:created xsi:type="dcterms:W3CDTF">2021-10-21T17:22:51Z</dcterms:created>
  <dcterms:modified xsi:type="dcterms:W3CDTF">2021-10-21T18:09:26Z</dcterms:modified>
</cp:coreProperties>
</file>

<file path=docProps/thumbnail.jpeg>
</file>